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0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91" autoAdjust="0"/>
  </p:normalViewPr>
  <p:slideViewPr>
    <p:cSldViewPr snapToGrid="0" snapToObjects="1"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C9A-8DBB-5A43-A6D8-E52EEDF1C476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FA8D-E054-CA4C-82A6-1D7EC94FEC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C9A-8DBB-5A43-A6D8-E52EEDF1C476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FA8D-E054-CA4C-82A6-1D7EC94FEC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C9A-8DBB-5A43-A6D8-E52EEDF1C476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FA8D-E054-CA4C-82A6-1D7EC94FEC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C9A-8DBB-5A43-A6D8-E52EEDF1C476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FA8D-E054-CA4C-82A6-1D7EC94FE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C9A-8DBB-5A43-A6D8-E52EEDF1C476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FA8D-E054-CA4C-82A6-1D7EC94FE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C9A-8DBB-5A43-A6D8-E52EEDF1C476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FA8D-E054-CA4C-82A6-1D7EC94FE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C9A-8DBB-5A43-A6D8-E52EEDF1C476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FA8D-E054-CA4C-82A6-1D7EC94FE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C9A-8DBB-5A43-A6D8-E52EEDF1C476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FA8D-E054-CA4C-82A6-1D7EC94FE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C9A-8DBB-5A43-A6D8-E52EEDF1C476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FA8D-E054-CA4C-82A6-1D7EC94FE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C9A-8DBB-5A43-A6D8-E52EEDF1C476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FA8D-E054-CA4C-82A6-1D7EC94FE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9C9A-8DBB-5A43-A6D8-E52EEDF1C476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FA8D-E054-CA4C-82A6-1D7EC94FE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476F9C9A-8DBB-5A43-A6D8-E52EEDF1C476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B6FA8D-E054-CA4C-82A6-1D7EC94FEC46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80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1214782"/>
            <a:ext cx="9144000" cy="5614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335" y="251993"/>
            <a:ext cx="8831331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5295B"/>
                </a:solidFill>
              </a:rPr>
              <a:t>Welcome to 2KL’S Class Assembly</a:t>
            </a:r>
            <a:endParaRPr lang="en-US" sz="4000" b="1" dirty="0">
              <a:solidFill>
                <a:srgbClr val="052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1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99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85" r="-3774"/>
          <a:stretch/>
        </p:blipFill>
        <p:spPr>
          <a:xfrm rot="10800000">
            <a:off x="0" y="0"/>
            <a:ext cx="9144000" cy="6829778"/>
          </a:xfrm>
          <a:prstGeom prst="rtTriangle">
            <a:avLst/>
          </a:prstGeom>
        </p:spPr>
      </p:pic>
      <p:pic>
        <p:nvPicPr>
          <p:cNvPr id="6" name="Picture 5" descr="IMG_099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71" b="-1742"/>
          <a:stretch/>
        </p:blipFill>
        <p:spPr>
          <a:xfrm rot="10800000">
            <a:off x="382996" y="2751767"/>
            <a:ext cx="3841639" cy="37899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1543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109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83027" y="683028"/>
            <a:ext cx="5397578" cy="4031524"/>
          </a:xfrm>
          <a:prstGeom prst="rect">
            <a:avLst/>
          </a:prstGeom>
        </p:spPr>
      </p:pic>
      <p:pic>
        <p:nvPicPr>
          <p:cNvPr id="8" name="Picture 7" descr="IMG_11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61124" y="1775125"/>
            <a:ext cx="5819264" cy="43464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622962"/>
            <a:ext cx="4797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 smtClean="0">
                <a:solidFill>
                  <a:srgbClr val="05295B"/>
                </a:solidFill>
              </a:rPr>
              <a:t>Dinosaurs!</a:t>
            </a:r>
            <a:endParaRPr lang="en-US" sz="5400" b="1" dirty="0">
              <a:solidFill>
                <a:srgbClr val="052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3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103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222"/>
            <a:ext cx="9144000" cy="68297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4685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5295B"/>
                </a:solidFill>
              </a:rPr>
              <a:t>Thank you for listening</a:t>
            </a:r>
            <a:endParaRPr lang="en-US" sz="4400" b="1" dirty="0">
              <a:solidFill>
                <a:srgbClr val="052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4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86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773042"/>
            <a:ext cx="9144000" cy="60567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317" y="3601"/>
            <a:ext cx="54375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5295B"/>
                </a:solidFill>
              </a:rPr>
              <a:t>The Stone Age Boy</a:t>
            </a:r>
            <a:endParaRPr lang="en-US" sz="4400" b="1" dirty="0">
              <a:solidFill>
                <a:srgbClr val="052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6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7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65859" y="1717355"/>
            <a:ext cx="5870073" cy="4384437"/>
          </a:xfrm>
          <a:prstGeom prst="rect">
            <a:avLst/>
          </a:prstGeom>
        </p:spPr>
      </p:pic>
      <p:pic>
        <p:nvPicPr>
          <p:cNvPr id="5" name="Picture 4" descr="IMG_087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16744" y="756614"/>
            <a:ext cx="5870073" cy="43844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631" y="15626"/>
            <a:ext cx="4133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5295B"/>
                </a:solidFill>
              </a:rPr>
              <a:t>CAVE</a:t>
            </a:r>
            <a:endParaRPr lang="en-US" sz="5400" b="1" dirty="0">
              <a:solidFill>
                <a:srgbClr val="05295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7321" y="5921280"/>
            <a:ext cx="4012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5295B"/>
                </a:solidFill>
              </a:rPr>
              <a:t>PAINTINGS</a:t>
            </a:r>
            <a:endParaRPr lang="en-US" sz="5400" b="1" dirty="0">
              <a:solidFill>
                <a:srgbClr val="052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1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7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57448" y="757446"/>
            <a:ext cx="5985685" cy="4470790"/>
          </a:xfrm>
          <a:prstGeom prst="rect">
            <a:avLst/>
          </a:prstGeom>
        </p:spPr>
      </p:pic>
      <p:pic>
        <p:nvPicPr>
          <p:cNvPr id="5" name="Picture 4" descr="IMG_08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6038" y="1630038"/>
            <a:ext cx="5985370" cy="44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1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8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57433" y="1629867"/>
            <a:ext cx="5985567" cy="4470701"/>
          </a:xfrm>
          <a:prstGeom prst="rect">
            <a:avLst/>
          </a:prstGeom>
        </p:spPr>
      </p:pic>
      <p:pic>
        <p:nvPicPr>
          <p:cNvPr id="5" name="Picture 4" descr="IMG_088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5865" y="757433"/>
            <a:ext cx="5985568" cy="44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6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60228" y="728502"/>
            <a:ext cx="6007652" cy="4487197"/>
          </a:xfrm>
          <a:prstGeom prst="rect">
            <a:avLst/>
          </a:prstGeom>
        </p:spPr>
      </p:pic>
      <p:pic>
        <p:nvPicPr>
          <p:cNvPr id="5" name="Picture 4" descr="IMG_088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96571" y="1610576"/>
            <a:ext cx="6007653" cy="448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97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1082260"/>
            <a:ext cx="9144000" cy="57475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4247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5295B"/>
                </a:solidFill>
              </a:rPr>
              <a:t>Science </a:t>
            </a:r>
            <a:r>
              <a:rPr lang="mr-IN" sz="3800" b="1" dirty="0" smtClean="0">
                <a:solidFill>
                  <a:srgbClr val="05295B"/>
                </a:solidFill>
              </a:rPr>
              <a:t>–</a:t>
            </a:r>
            <a:r>
              <a:rPr lang="en-US" sz="3800" b="1" dirty="0" smtClean="0">
                <a:solidFill>
                  <a:srgbClr val="05295B"/>
                </a:solidFill>
              </a:rPr>
              <a:t> Irreversible Change</a:t>
            </a:r>
            <a:endParaRPr lang="en-US" sz="3800" b="1" dirty="0">
              <a:solidFill>
                <a:srgbClr val="052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6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98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28222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3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98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14588"/>
            <a:ext cx="9144000" cy="6173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8179" y="6273224"/>
            <a:ext cx="613582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 smtClean="0">
                <a:solidFill>
                  <a:srgbClr val="05295B"/>
                </a:solidFill>
              </a:rPr>
              <a:t>This is still Science</a:t>
            </a:r>
            <a:r>
              <a:rPr lang="mr-IN" sz="3200" b="1" dirty="0" smtClean="0">
                <a:solidFill>
                  <a:srgbClr val="05295B"/>
                </a:solidFill>
              </a:rPr>
              <a:t>…</a:t>
            </a:r>
            <a:r>
              <a:rPr lang="en-GB" sz="3200" b="1" dirty="0" smtClean="0">
                <a:solidFill>
                  <a:srgbClr val="05295B"/>
                </a:solidFill>
              </a:rPr>
              <a:t>honestly!</a:t>
            </a:r>
            <a:endParaRPr lang="en-US" sz="3200" b="1" dirty="0">
              <a:solidFill>
                <a:srgbClr val="052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91255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43</TotalTime>
  <Words>28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 Rounded MT Bold</vt:lpstr>
      <vt:lpstr>Sky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Wilkins</dc:creator>
  <cp:lastModifiedBy>Lydia Wilkins</cp:lastModifiedBy>
  <cp:revision>8</cp:revision>
  <dcterms:created xsi:type="dcterms:W3CDTF">2019-01-17T22:23:34Z</dcterms:created>
  <dcterms:modified xsi:type="dcterms:W3CDTF">2019-02-02T16:54:24Z</dcterms:modified>
</cp:coreProperties>
</file>