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74" r:id="rId4"/>
    <p:sldId id="275" r:id="rId5"/>
    <p:sldId id="278" r:id="rId6"/>
    <p:sldId id="276" r:id="rId7"/>
    <p:sldId id="262" r:id="rId8"/>
    <p:sldId id="267" r:id="rId9"/>
    <p:sldId id="268" r:id="rId10"/>
    <p:sldId id="269" r:id="rId11"/>
    <p:sldId id="270" r:id="rId12"/>
    <p:sldId id="271" r:id="rId13"/>
    <p:sldId id="263" r:id="rId14"/>
    <p:sldId id="258" r:id="rId15"/>
    <p:sldId id="259" r:id="rId16"/>
    <p:sldId id="260" r:id="rId17"/>
    <p:sldId id="264" r:id="rId18"/>
    <p:sldId id="265" r:id="rId19"/>
    <p:sldId id="272" r:id="rId20"/>
    <p:sldId id="273" r:id="rId21"/>
    <p:sldId id="279" r:id="rId22"/>
    <p:sldId id="280" r:id="rId23"/>
    <p:sldId id="281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4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5096C19-7FA4-41BF-84D0-5C488D12305A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0B755B-68B3-4BCB-B0BD-417EB313A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904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6C19-7FA4-41BF-84D0-5C488D12305A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755B-68B3-4BCB-B0BD-417EB313A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70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6C19-7FA4-41BF-84D0-5C488D12305A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755B-68B3-4BCB-B0BD-417EB313A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32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6C19-7FA4-41BF-84D0-5C488D12305A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755B-68B3-4BCB-B0BD-417EB313A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36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5096C19-7FA4-41BF-84D0-5C488D12305A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580B755B-68B3-4BCB-B0BD-417EB313A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868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6C19-7FA4-41BF-84D0-5C488D12305A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755B-68B3-4BCB-B0BD-417EB313A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8959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6C19-7FA4-41BF-84D0-5C488D12305A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755B-68B3-4BCB-B0BD-417EB313A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3539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6C19-7FA4-41BF-84D0-5C488D12305A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755B-68B3-4BCB-B0BD-417EB313A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735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6C19-7FA4-41BF-84D0-5C488D12305A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B755B-68B3-4BCB-B0BD-417EB313A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96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96C19-7FA4-41BF-84D0-5C488D12305A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0B755B-68B3-4BCB-B0BD-417EB313A108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624726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5096C19-7FA4-41BF-84D0-5C488D12305A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0B755B-68B3-4BCB-B0BD-417EB313A10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758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5096C19-7FA4-41BF-84D0-5C488D12305A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580B755B-68B3-4BCB-B0BD-417EB313A1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946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Topic Review</a:t>
            </a:r>
            <a:br>
              <a:rPr lang="en-GB" dirty="0" smtClean="0"/>
            </a:br>
            <a:r>
              <a:rPr lang="en-GB" dirty="0" smtClean="0"/>
              <a:t>Quiz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85992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3023715"/>
          </a:xfrm>
        </p:spPr>
        <p:txBody>
          <a:bodyPr>
            <a:normAutofit/>
          </a:bodyPr>
          <a:lstStyle/>
          <a:p>
            <a:r>
              <a:rPr lang="en-GB" sz="6000" dirty="0" smtClean="0"/>
              <a:t>7</a:t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r>
              <a:rPr lang="en-GB" sz="6000" dirty="0" smtClean="0"/>
              <a:t>What is an ingot?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" y="4585063"/>
            <a:ext cx="10058400" cy="393192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93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3023715"/>
          </a:xfrm>
        </p:spPr>
        <p:txBody>
          <a:bodyPr>
            <a:normAutofit fontScale="90000"/>
          </a:bodyPr>
          <a:lstStyle/>
          <a:p>
            <a:r>
              <a:rPr lang="en-GB" sz="6000" dirty="0" smtClean="0"/>
              <a:t>8</a:t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r>
              <a:rPr lang="en-GB" sz="6000" dirty="0" smtClean="0"/>
              <a:t>Where were the children trapped?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" y="4585063"/>
            <a:ext cx="10058400" cy="393192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01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4285007"/>
          </a:xfrm>
        </p:spPr>
        <p:txBody>
          <a:bodyPr>
            <a:normAutofit/>
          </a:bodyPr>
          <a:lstStyle/>
          <a:p>
            <a:r>
              <a:rPr lang="en-GB" sz="6000" dirty="0" smtClean="0"/>
              <a:t>9</a:t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r>
              <a:rPr lang="en-GB" sz="6000" dirty="0" smtClean="0"/>
              <a:t>Who is the non-human member of the Famous </a:t>
            </a:r>
            <a:r>
              <a:rPr lang="en-GB" sz="6000" dirty="0"/>
              <a:t>F</a:t>
            </a:r>
            <a:r>
              <a:rPr lang="en-GB" sz="6000" dirty="0" smtClean="0"/>
              <a:t>ive?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" y="4585063"/>
            <a:ext cx="10058400" cy="393192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14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Van Gogh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74397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4996207"/>
          </a:xfrm>
        </p:spPr>
        <p:txBody>
          <a:bodyPr>
            <a:normAutofit/>
          </a:bodyPr>
          <a:lstStyle/>
          <a:p>
            <a:r>
              <a:rPr lang="en-GB" sz="6000" dirty="0" smtClean="0"/>
              <a:t>10</a:t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r>
              <a:rPr lang="en-GB" sz="6000" dirty="0" smtClean="0"/>
              <a:t>Where was Van Gogh born?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368800"/>
            <a:ext cx="10058400" cy="166624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01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4530298"/>
          </a:xfrm>
        </p:spPr>
        <p:txBody>
          <a:bodyPr>
            <a:normAutofit/>
          </a:bodyPr>
          <a:lstStyle/>
          <a:p>
            <a:r>
              <a:rPr lang="en-GB" sz="6000" dirty="0" smtClean="0"/>
              <a:t>11</a:t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r>
              <a:rPr lang="en-GB" sz="6000" dirty="0" smtClean="0"/>
              <a:t>What languages could Van Gogh speak?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131" y="5351417"/>
            <a:ext cx="10058400" cy="393192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177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990366"/>
          </a:xfrm>
        </p:spPr>
        <p:txBody>
          <a:bodyPr>
            <a:normAutofit/>
          </a:bodyPr>
          <a:lstStyle/>
          <a:p>
            <a:r>
              <a:rPr lang="en-GB" sz="6000" dirty="0" smtClean="0"/>
              <a:t>12</a:t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r>
              <a:rPr lang="en-GB" sz="6000" dirty="0" smtClean="0"/>
              <a:t>What was the name of his favourite brother?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0" y="5111930"/>
            <a:ext cx="6683829" cy="923109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82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5392445"/>
          </a:xfrm>
        </p:spPr>
        <p:txBody>
          <a:bodyPr>
            <a:normAutofit/>
          </a:bodyPr>
          <a:lstStyle/>
          <a:p>
            <a:r>
              <a:rPr lang="en-GB" sz="6000" dirty="0" smtClean="0"/>
              <a:t>13</a:t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r>
              <a:rPr lang="en-GB" sz="6000" dirty="0" smtClean="0"/>
              <a:t>How much did his painting, Sunflowers, sell for?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0" y="5111930"/>
            <a:ext cx="6683829" cy="923109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9815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990366"/>
          </a:xfrm>
        </p:spPr>
        <p:txBody>
          <a:bodyPr>
            <a:normAutofit/>
          </a:bodyPr>
          <a:lstStyle/>
          <a:p>
            <a:r>
              <a:rPr lang="en-GB" sz="6000" dirty="0" smtClean="0"/>
              <a:t>14</a:t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r>
              <a:rPr lang="en-GB" sz="6000" dirty="0" smtClean="0"/>
              <a:t>Where would you have to visit to see Irises?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0" y="5111930"/>
            <a:ext cx="6683829" cy="923109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053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Katie and the sunflowers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93525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Name the picture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43966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990366"/>
          </a:xfrm>
        </p:spPr>
        <p:txBody>
          <a:bodyPr>
            <a:normAutofit/>
          </a:bodyPr>
          <a:lstStyle/>
          <a:p>
            <a:r>
              <a:rPr lang="en-GB" sz="6000" dirty="0" smtClean="0"/>
              <a:t>15</a:t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r>
              <a:rPr lang="en-GB" sz="6000" dirty="0" smtClean="0"/>
              <a:t>Who did Katie visit the art gallery with?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0" y="5111930"/>
            <a:ext cx="6683829" cy="923109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04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990366"/>
          </a:xfrm>
        </p:spPr>
        <p:txBody>
          <a:bodyPr>
            <a:normAutofit/>
          </a:bodyPr>
          <a:lstStyle/>
          <a:p>
            <a:r>
              <a:rPr lang="en-GB" sz="6000" dirty="0" smtClean="0"/>
              <a:t>16</a:t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r>
              <a:rPr lang="en-GB" sz="6000" dirty="0" smtClean="0"/>
              <a:t>Name one painting Katie went inside.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0" y="5111930"/>
            <a:ext cx="6683829" cy="923109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409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990366"/>
          </a:xfrm>
        </p:spPr>
        <p:txBody>
          <a:bodyPr>
            <a:normAutofit/>
          </a:bodyPr>
          <a:lstStyle/>
          <a:p>
            <a:r>
              <a:rPr lang="en-GB" sz="6000" dirty="0" smtClean="0"/>
              <a:t>17</a:t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r>
              <a:rPr lang="en-GB" sz="6000" dirty="0" smtClean="0"/>
              <a:t>Who helped Katie tidy up the sunflowers?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0" y="5111930"/>
            <a:ext cx="6683829" cy="923109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690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Answers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41201932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Name the picture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9979540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Iris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5807" y="320014"/>
            <a:ext cx="3624263" cy="462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48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Café Terrace at Night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4184" y="2014194"/>
            <a:ext cx="3686175" cy="430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916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Starry Night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9030" y="1278111"/>
            <a:ext cx="3295650" cy="475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2539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Sunflowers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3860" y="1203007"/>
            <a:ext cx="3562350" cy="417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906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Famous Five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904163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087" y="1061694"/>
            <a:ext cx="3624263" cy="462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7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3023715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What are the children called?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" y="3792583"/>
            <a:ext cx="10058400" cy="3931920"/>
          </a:xfrm>
        </p:spPr>
        <p:txBody>
          <a:bodyPr>
            <a:normAutofit/>
          </a:bodyPr>
          <a:lstStyle/>
          <a:p>
            <a:r>
              <a:rPr lang="en-GB" sz="4400" dirty="0" smtClean="0"/>
              <a:t>Dick, Ann, Julian and George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5601329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3023715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Where did they go on holiday?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709851"/>
            <a:ext cx="10058400" cy="3931920"/>
          </a:xfrm>
        </p:spPr>
        <p:txBody>
          <a:bodyPr>
            <a:normAutofit/>
          </a:bodyPr>
          <a:lstStyle/>
          <a:p>
            <a:r>
              <a:rPr lang="en-GB" sz="4800" dirty="0" err="1" smtClean="0"/>
              <a:t>Kirrin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5799043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3023715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What is an ingot?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101703"/>
            <a:ext cx="10058400" cy="393192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bar of gold (precious metal)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2146543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3023715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Where were the children trapped?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360" y="3666308"/>
            <a:ext cx="10058400" cy="393192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in a dungeon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1764805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3023715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Who is the non-human member of the Famous </a:t>
            </a:r>
            <a:r>
              <a:rPr lang="en-GB" sz="6000" dirty="0"/>
              <a:t>F</a:t>
            </a:r>
            <a:r>
              <a:rPr lang="en-GB" sz="6000" dirty="0" smtClean="0"/>
              <a:t>ive?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" y="4585063"/>
            <a:ext cx="10058400" cy="393192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Timmy the dog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3195981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Van Gogh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5723103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3023715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Where was Van Gogh born?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3474720"/>
            <a:ext cx="10058400" cy="3931920"/>
          </a:xfrm>
        </p:spPr>
        <p:txBody>
          <a:bodyPr>
            <a:normAutofit/>
          </a:bodyPr>
          <a:lstStyle/>
          <a:p>
            <a:r>
              <a:rPr lang="en-GB" sz="4400" dirty="0" smtClean="0"/>
              <a:t>The Netherlands</a:t>
            </a:r>
          </a:p>
        </p:txBody>
      </p:sp>
    </p:spTree>
    <p:extLst>
      <p:ext uri="{BB962C8B-B14F-4D97-AF65-F5344CB8AC3E}">
        <p14:creationId xmlns:p14="http://schemas.microsoft.com/office/powerpoint/2010/main" val="13624904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2933727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What languages could Van Gogh speak?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233817"/>
            <a:ext cx="10058400" cy="3931920"/>
          </a:xfrm>
        </p:spPr>
        <p:txBody>
          <a:bodyPr>
            <a:normAutofit/>
          </a:bodyPr>
          <a:lstStyle/>
          <a:p>
            <a:r>
              <a:rPr lang="en-GB" sz="4400" dirty="0" smtClean="0"/>
              <a:t>Dutch, French and English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9861221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096286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What was the name of his favourite brother?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9850" y="3963850"/>
            <a:ext cx="6683829" cy="923109"/>
          </a:xfrm>
        </p:spPr>
        <p:txBody>
          <a:bodyPr>
            <a:normAutofit/>
          </a:bodyPr>
          <a:lstStyle/>
          <a:p>
            <a:r>
              <a:rPr lang="en-GB" sz="4800" dirty="0" smtClean="0"/>
              <a:t>Theo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9560725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167406"/>
          </a:xfrm>
        </p:spPr>
        <p:txBody>
          <a:bodyPr>
            <a:normAutofit/>
          </a:bodyPr>
          <a:lstStyle/>
          <a:p>
            <a:r>
              <a:rPr lang="en-GB" sz="6000" dirty="0" smtClean="0"/>
              <a:t>How much did his painting, Sunflowers, sell for?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810" y="4116250"/>
            <a:ext cx="6683829" cy="923109"/>
          </a:xfrm>
        </p:spPr>
        <p:txBody>
          <a:bodyPr>
            <a:normAutofit/>
          </a:bodyPr>
          <a:lstStyle/>
          <a:p>
            <a:r>
              <a:rPr lang="en-GB" sz="4400" dirty="0" smtClean="0"/>
              <a:t>40 Million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979963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224" y="962024"/>
            <a:ext cx="3686175" cy="4304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33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004846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Where would you have to visit to see Irises?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095930"/>
            <a:ext cx="6683829" cy="923109"/>
          </a:xfrm>
        </p:spPr>
        <p:txBody>
          <a:bodyPr/>
          <a:lstStyle/>
          <a:p>
            <a:r>
              <a:rPr lang="en-GB" sz="4400" dirty="0" smtClean="0"/>
              <a:t>Los Angeles, USA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27689002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Katie and the sunflowers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30338817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990366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Who did Katie visit the art gallery with?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2570" y="4268650"/>
            <a:ext cx="6683829" cy="923109"/>
          </a:xfrm>
        </p:spPr>
        <p:txBody>
          <a:bodyPr>
            <a:normAutofit/>
          </a:bodyPr>
          <a:lstStyle/>
          <a:p>
            <a:r>
              <a:rPr lang="en-GB" sz="4400" dirty="0" smtClean="0"/>
              <a:t>Grandma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4302365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2049806"/>
          </a:xfrm>
        </p:spPr>
        <p:txBody>
          <a:bodyPr>
            <a:normAutofit/>
          </a:bodyPr>
          <a:lstStyle/>
          <a:p>
            <a:r>
              <a:rPr lang="en-GB" sz="6000" dirty="0" smtClean="0"/>
              <a:t>Name one painting Katie went inside.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8240" y="3317965"/>
            <a:ext cx="6683829" cy="2341155"/>
          </a:xfrm>
        </p:spPr>
        <p:txBody>
          <a:bodyPr>
            <a:normAutofit fontScale="62500" lnSpcReduction="20000"/>
          </a:bodyPr>
          <a:lstStyle/>
          <a:p>
            <a:r>
              <a:rPr lang="en-GB" sz="4400" dirty="0" smtClean="0"/>
              <a:t>Sunflowers</a:t>
            </a:r>
          </a:p>
          <a:p>
            <a:r>
              <a:rPr lang="en-GB" sz="4400" dirty="0" smtClean="0"/>
              <a:t>Breton Girls Dancing</a:t>
            </a:r>
          </a:p>
          <a:p>
            <a:r>
              <a:rPr lang="en-GB" sz="4400" dirty="0" smtClean="0"/>
              <a:t>Café Terrace at Night</a:t>
            </a:r>
          </a:p>
          <a:p>
            <a:r>
              <a:rPr lang="en-GB" sz="4400" dirty="0" smtClean="0"/>
              <a:t>Still Life </a:t>
            </a:r>
          </a:p>
          <a:p>
            <a:r>
              <a:rPr lang="en-GB" sz="4400" dirty="0" smtClean="0"/>
              <a:t>Tahitian Pastorals</a:t>
            </a:r>
            <a:r>
              <a:rPr lang="en-GB" sz="4400" i="1" dirty="0"/>
              <a:t> </a:t>
            </a:r>
            <a:endParaRPr lang="en-GB" sz="4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9842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2710206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Who helped Katie tidy up the sunflowers?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810" y="3963850"/>
            <a:ext cx="6683829" cy="923109"/>
          </a:xfrm>
        </p:spPr>
        <p:txBody>
          <a:bodyPr>
            <a:normAutofit/>
          </a:bodyPr>
          <a:lstStyle/>
          <a:p>
            <a:r>
              <a:rPr lang="en-GB" sz="4400" dirty="0" smtClean="0"/>
              <a:t>Mimi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9268446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Well done!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755603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5750" y="923924"/>
            <a:ext cx="3295650" cy="475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57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928687"/>
            <a:ext cx="3562350" cy="4177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63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Famous Five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24215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4244367"/>
          </a:xfrm>
        </p:spPr>
        <p:txBody>
          <a:bodyPr>
            <a:normAutofit/>
          </a:bodyPr>
          <a:lstStyle/>
          <a:p>
            <a:r>
              <a:rPr lang="en-GB" sz="6000" dirty="0" smtClean="0"/>
              <a:t>5</a:t>
            </a:r>
            <a:br>
              <a:rPr lang="en-GB" sz="6000" dirty="0" smtClean="0"/>
            </a:br>
            <a:r>
              <a:rPr lang="en-GB" sz="6000" dirty="0" smtClean="0"/>
              <a:t> </a:t>
            </a:r>
            <a:br>
              <a:rPr lang="en-GB" sz="6000" dirty="0" smtClean="0"/>
            </a:br>
            <a:r>
              <a:rPr lang="en-GB" sz="6000" dirty="0" smtClean="0"/>
              <a:t>What are the children called?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" y="4585063"/>
            <a:ext cx="10058400" cy="393192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1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3023715"/>
          </a:xfrm>
        </p:spPr>
        <p:txBody>
          <a:bodyPr>
            <a:normAutofit fontScale="90000"/>
          </a:bodyPr>
          <a:lstStyle/>
          <a:p>
            <a:r>
              <a:rPr lang="en-GB" sz="6000" dirty="0" smtClean="0"/>
              <a:t>6</a:t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r>
              <a:rPr lang="en-GB" sz="6000" dirty="0" smtClean="0"/>
              <a:t>Where did they go on holiday?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" y="4585063"/>
            <a:ext cx="10058400" cy="3931920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60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48</TotalTime>
  <Words>203</Words>
  <Application>Microsoft Office PowerPoint</Application>
  <PresentationFormat>Widescreen</PresentationFormat>
  <Paragraphs>62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Century Gothic</vt:lpstr>
      <vt:lpstr>Garamond</vt:lpstr>
      <vt:lpstr>Savon</vt:lpstr>
      <vt:lpstr>Topic Review Quiz</vt:lpstr>
      <vt:lpstr>Name the picture </vt:lpstr>
      <vt:lpstr>1</vt:lpstr>
      <vt:lpstr>2</vt:lpstr>
      <vt:lpstr>3</vt:lpstr>
      <vt:lpstr>4</vt:lpstr>
      <vt:lpstr>Famous Five</vt:lpstr>
      <vt:lpstr>5   What are the children called?</vt:lpstr>
      <vt:lpstr>6  Where did they go on holiday?</vt:lpstr>
      <vt:lpstr>7  What is an ingot?</vt:lpstr>
      <vt:lpstr>8  Where were the children trapped?</vt:lpstr>
      <vt:lpstr>9  Who is the non-human member of the Famous Five?</vt:lpstr>
      <vt:lpstr>Van Gogh</vt:lpstr>
      <vt:lpstr>10  Where was Van Gogh born?</vt:lpstr>
      <vt:lpstr>11  What languages could Van Gogh speak?</vt:lpstr>
      <vt:lpstr>12  What was the name of his favourite brother?</vt:lpstr>
      <vt:lpstr>13  How much did his painting, Sunflowers, sell for?</vt:lpstr>
      <vt:lpstr>14  Where would you have to visit to see Irises?</vt:lpstr>
      <vt:lpstr>Katie and the sunflowers</vt:lpstr>
      <vt:lpstr>15  Who did Katie visit the art gallery with?</vt:lpstr>
      <vt:lpstr>16  Name one painting Katie went inside.</vt:lpstr>
      <vt:lpstr>17  Who helped Katie tidy up the sunflowers?</vt:lpstr>
      <vt:lpstr>Answers</vt:lpstr>
      <vt:lpstr>Name the picture </vt:lpstr>
      <vt:lpstr>Iris</vt:lpstr>
      <vt:lpstr>Café Terrace at Night</vt:lpstr>
      <vt:lpstr>Starry Night</vt:lpstr>
      <vt:lpstr>Sunflowers</vt:lpstr>
      <vt:lpstr>Famous Five</vt:lpstr>
      <vt:lpstr>What are the children called?</vt:lpstr>
      <vt:lpstr>Where did they go on holiday?</vt:lpstr>
      <vt:lpstr>What is an ingot?</vt:lpstr>
      <vt:lpstr>Where were the children trapped?</vt:lpstr>
      <vt:lpstr>Who is the non-human member of the Famous Five?</vt:lpstr>
      <vt:lpstr>Van Gogh</vt:lpstr>
      <vt:lpstr>Where was Van Gogh born?</vt:lpstr>
      <vt:lpstr>What languages could Van Gogh speak?</vt:lpstr>
      <vt:lpstr>What was the name of his favourite brother?</vt:lpstr>
      <vt:lpstr>How much did his painting, Sunflowers, sell for?</vt:lpstr>
      <vt:lpstr>Where would you have to visit to see Irises?</vt:lpstr>
      <vt:lpstr>Katie and the sunflowers</vt:lpstr>
      <vt:lpstr>Who did Katie visit the art gallery with?</vt:lpstr>
      <vt:lpstr>Name one painting Katie went inside.</vt:lpstr>
      <vt:lpstr>Who helped Katie tidy up the sunflowers?</vt:lpstr>
      <vt:lpstr>Well done!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Review Quiz</dc:title>
  <dc:creator>Katie Parling</dc:creator>
  <cp:lastModifiedBy>Vicky Latham</cp:lastModifiedBy>
  <cp:revision>8</cp:revision>
  <dcterms:created xsi:type="dcterms:W3CDTF">2019-03-20T13:48:47Z</dcterms:created>
  <dcterms:modified xsi:type="dcterms:W3CDTF">2019-03-25T13:53:00Z</dcterms:modified>
</cp:coreProperties>
</file>