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8857-7B90-43D6-8E82-BBCE3DF87AC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C8-0A5B-443A-B2C8-AB85BB72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39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8857-7B90-43D6-8E82-BBCE3DF87AC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C8-0A5B-443A-B2C8-AB85BB72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0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8857-7B90-43D6-8E82-BBCE3DF87AC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C8-0A5B-443A-B2C8-AB85BB72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8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8857-7B90-43D6-8E82-BBCE3DF87AC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C8-0A5B-443A-B2C8-AB85BB72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2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8857-7B90-43D6-8E82-BBCE3DF87AC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C8-0A5B-443A-B2C8-AB85BB72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07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8857-7B90-43D6-8E82-BBCE3DF87AC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C8-0A5B-443A-B2C8-AB85BB72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5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8857-7B90-43D6-8E82-BBCE3DF87AC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C8-0A5B-443A-B2C8-AB85BB72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7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8857-7B90-43D6-8E82-BBCE3DF87AC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C8-0A5B-443A-B2C8-AB85BB72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65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8857-7B90-43D6-8E82-BBCE3DF87AC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C8-0A5B-443A-B2C8-AB85BB72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8857-7B90-43D6-8E82-BBCE3DF87AC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C8-0A5B-443A-B2C8-AB85BB72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0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8857-7B90-43D6-8E82-BBCE3DF87AC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C8-0A5B-443A-B2C8-AB85BB72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5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8857-7B90-43D6-8E82-BBCE3DF87AC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9EC8-0A5B-443A-B2C8-AB85BB72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" y="758"/>
            <a:ext cx="11907956" cy="1573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3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8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" y="1989"/>
            <a:ext cx="12188740" cy="160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9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03" y="0"/>
            <a:ext cx="11158160" cy="146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53" y="168021"/>
            <a:ext cx="11719047" cy="153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6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82" y="0"/>
            <a:ext cx="11324690" cy="1486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37" y="313612"/>
            <a:ext cx="10992063" cy="144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0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" y="3076"/>
            <a:ext cx="13235819" cy="173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05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Freeman</dc:creator>
  <cp:lastModifiedBy>Mark lindsay</cp:lastModifiedBy>
  <cp:revision>1</cp:revision>
  <dcterms:created xsi:type="dcterms:W3CDTF">2020-05-13T15:28:47Z</dcterms:created>
  <dcterms:modified xsi:type="dcterms:W3CDTF">2020-05-13T15:38:42Z</dcterms:modified>
</cp:coreProperties>
</file>