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20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599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1" indent="0" algn="ctr">
              <a:buNone/>
              <a:defRPr sz="2000"/>
            </a:lvl2pPr>
            <a:lvl3pPr marL="914361" indent="0" algn="ctr">
              <a:buNone/>
              <a:defRPr sz="1800"/>
            </a:lvl3pPr>
            <a:lvl4pPr marL="1371543" indent="0" algn="ctr">
              <a:buNone/>
              <a:defRPr sz="1600"/>
            </a:lvl4pPr>
            <a:lvl5pPr marL="1828724" indent="0" algn="ctr">
              <a:buNone/>
              <a:defRPr sz="1600"/>
            </a:lvl5pPr>
            <a:lvl6pPr marL="2285904" indent="0" algn="ctr">
              <a:buNone/>
              <a:defRPr sz="1600"/>
            </a:lvl6pPr>
            <a:lvl7pPr marL="2743085" indent="0" algn="ctr">
              <a:buNone/>
              <a:defRPr sz="1600"/>
            </a:lvl7pPr>
            <a:lvl8pPr marL="3200266" indent="0" algn="ctr">
              <a:buNone/>
              <a:defRPr sz="1600"/>
            </a:lvl8pPr>
            <a:lvl9pPr marL="3657447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11B6-BF64-4A62-9347-0D5C63928B72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E3DC8-1227-4A67-85AC-5B94A39632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160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11B6-BF64-4A62-9347-0D5C63928B72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E3DC8-1227-4A67-85AC-5B94A39632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916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11B6-BF64-4A62-9347-0D5C63928B72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E3DC8-1227-4A67-85AC-5B94A39632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066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11B6-BF64-4A62-9347-0D5C63928B72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E3DC8-1227-4A67-85AC-5B94A39632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154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81" y="1709740"/>
            <a:ext cx="8543925" cy="2852737"/>
          </a:xfrm>
        </p:spPr>
        <p:txBody>
          <a:bodyPr anchor="b"/>
          <a:lstStyle>
            <a:lvl1pPr>
              <a:defRPr sz="599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81" y="4589466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8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6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0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4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11B6-BF64-4A62-9347-0D5C63928B72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E3DC8-1227-4A67-85AC-5B94A39632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6726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11B6-BF64-4A62-9347-0D5C63928B72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E3DC8-1227-4A67-85AC-5B94A39632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329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30" y="1681164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1" indent="0">
              <a:buNone/>
              <a:defRPr sz="2000" b="1"/>
            </a:lvl2pPr>
            <a:lvl3pPr marL="914361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4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7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30" y="2505076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4" y="1681164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1" indent="0">
              <a:buNone/>
              <a:defRPr sz="2000" b="1"/>
            </a:lvl2pPr>
            <a:lvl3pPr marL="914361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4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7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4" y="2505076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11B6-BF64-4A62-9347-0D5C63928B72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E3DC8-1227-4A67-85AC-5B94A39632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925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11B6-BF64-4A62-9347-0D5C63928B72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E3DC8-1227-4A67-85AC-5B94A39632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978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11B6-BF64-4A62-9347-0D5C63928B72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E3DC8-1227-4A67-85AC-5B94A39632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584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1" y="987428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1" indent="0">
              <a:buNone/>
              <a:defRPr sz="1400"/>
            </a:lvl2pPr>
            <a:lvl3pPr marL="914361" indent="0">
              <a:buNone/>
              <a:defRPr sz="1200"/>
            </a:lvl3pPr>
            <a:lvl4pPr marL="1371543" indent="0">
              <a:buNone/>
              <a:defRPr sz="1000"/>
            </a:lvl4pPr>
            <a:lvl5pPr marL="1828724" indent="0">
              <a:buNone/>
              <a:defRPr sz="1000"/>
            </a:lvl5pPr>
            <a:lvl6pPr marL="2285904" indent="0">
              <a:buNone/>
              <a:defRPr sz="1000"/>
            </a:lvl6pPr>
            <a:lvl7pPr marL="2743085" indent="0">
              <a:buNone/>
              <a:defRPr sz="1000"/>
            </a:lvl7pPr>
            <a:lvl8pPr marL="3200266" indent="0">
              <a:buNone/>
              <a:defRPr sz="1000"/>
            </a:lvl8pPr>
            <a:lvl9pPr marL="3657447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11B6-BF64-4A62-9347-0D5C63928B72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E3DC8-1227-4A67-85AC-5B94A39632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685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1" y="987428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1" indent="0">
              <a:buNone/>
              <a:defRPr sz="2800"/>
            </a:lvl2pPr>
            <a:lvl3pPr marL="914361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4" indent="0">
              <a:buNone/>
              <a:defRPr sz="2000"/>
            </a:lvl6pPr>
            <a:lvl7pPr marL="2743085" indent="0">
              <a:buNone/>
              <a:defRPr sz="2000"/>
            </a:lvl7pPr>
            <a:lvl8pPr marL="3200266" indent="0">
              <a:buNone/>
              <a:defRPr sz="2000"/>
            </a:lvl8pPr>
            <a:lvl9pPr marL="3657447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1" indent="0">
              <a:buNone/>
              <a:defRPr sz="1400"/>
            </a:lvl2pPr>
            <a:lvl3pPr marL="914361" indent="0">
              <a:buNone/>
              <a:defRPr sz="1200"/>
            </a:lvl3pPr>
            <a:lvl4pPr marL="1371543" indent="0">
              <a:buNone/>
              <a:defRPr sz="1000"/>
            </a:lvl4pPr>
            <a:lvl5pPr marL="1828724" indent="0">
              <a:buNone/>
              <a:defRPr sz="1000"/>
            </a:lvl5pPr>
            <a:lvl6pPr marL="2285904" indent="0">
              <a:buNone/>
              <a:defRPr sz="1000"/>
            </a:lvl6pPr>
            <a:lvl7pPr marL="2743085" indent="0">
              <a:buNone/>
              <a:defRPr sz="1000"/>
            </a:lvl7pPr>
            <a:lvl8pPr marL="3200266" indent="0">
              <a:buNone/>
              <a:defRPr sz="1000"/>
            </a:lvl8pPr>
            <a:lvl9pPr marL="3657447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211B6-BF64-4A62-9347-0D5C63928B72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E3DC8-1227-4A67-85AC-5B94A39632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851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9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211B6-BF64-4A62-9347-0D5C63928B72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4" y="6356353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E3DC8-1227-4A67-85AC-5B94A39632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473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6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1" indent="-228591" algn="l" defTabSz="91436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7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52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33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14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5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6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7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50981" y="1366982"/>
            <a:ext cx="9282546" cy="51354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2835564" y="249382"/>
            <a:ext cx="4812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b="5377"/>
          <a:stretch/>
        </p:blipFill>
        <p:spPr>
          <a:xfrm>
            <a:off x="2793278" y="78632"/>
            <a:ext cx="3876675" cy="1117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41688" y="1667070"/>
            <a:ext cx="73798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u="sng" dirty="0" smtClean="0">
                <a:solidFill>
                  <a:srgbClr val="002060"/>
                </a:solidFill>
                <a:latin typeface="Sassoon Primary" pitchFamily="50" charset="0"/>
              </a:rPr>
              <a:t>Reception swimming – Summer 2</a:t>
            </a:r>
            <a:endParaRPr lang="en-GB" sz="2800" b="1" u="sng" dirty="0">
              <a:solidFill>
                <a:srgbClr val="002060"/>
              </a:solidFill>
              <a:latin typeface="Sassoon Primary" pitchFamily="50" charset="0"/>
            </a:endParaRPr>
          </a:p>
        </p:txBody>
      </p:sp>
      <p:pic>
        <p:nvPicPr>
          <p:cNvPr id="6" name="Google Shape;8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1688" y="2537275"/>
            <a:ext cx="1442894" cy="1234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85;p1"/>
          <p:cNvPicPr preferRelativeResize="0"/>
          <p:nvPr/>
        </p:nvPicPr>
        <p:blipFill rotWithShape="1">
          <a:blip r:embed="rId4">
            <a:alphaModFix/>
          </a:blip>
          <a:srcRect l="18230" t="24099" r="17660" b="21598"/>
          <a:stretch/>
        </p:blipFill>
        <p:spPr>
          <a:xfrm>
            <a:off x="615211" y="4414982"/>
            <a:ext cx="2113412" cy="126245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2980026" y="2863166"/>
            <a:ext cx="62833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002060"/>
                </a:solidFill>
                <a:latin typeface="Sassoon Primary" pitchFamily="50" charset="0"/>
              </a:rPr>
              <a:t>3 June, 17 June, 1 July</a:t>
            </a:r>
            <a:endParaRPr lang="en-GB" sz="2800" b="1" u="sng" dirty="0">
              <a:solidFill>
                <a:srgbClr val="002060"/>
              </a:solidFill>
              <a:latin typeface="Sassoon Primary" pitchFamily="50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80026" y="4858015"/>
            <a:ext cx="63671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002060"/>
                </a:solidFill>
                <a:latin typeface="Sassoon Primary" pitchFamily="50" charset="0"/>
              </a:rPr>
              <a:t>10 June, 24 June, 8 July  </a:t>
            </a:r>
            <a:endParaRPr lang="en-GB" sz="2800" b="1" u="sng" dirty="0">
              <a:solidFill>
                <a:srgbClr val="002060"/>
              </a:solidFill>
              <a:latin typeface="Sassoon Primary" pitchFamily="50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6326" y="6176199"/>
            <a:ext cx="78621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 smtClean="0">
                <a:solidFill>
                  <a:srgbClr val="002060"/>
                </a:solidFill>
                <a:latin typeface="Sassoon Primary" pitchFamily="50" charset="0"/>
              </a:rPr>
              <a:t>* Date of </a:t>
            </a:r>
            <a:r>
              <a:rPr lang="en-GB" sz="1400" i="1" dirty="0">
                <a:solidFill>
                  <a:srgbClr val="002060"/>
                </a:solidFill>
                <a:latin typeface="Sassoon Primary" pitchFamily="50" charset="0"/>
              </a:rPr>
              <a:t>f</a:t>
            </a:r>
            <a:r>
              <a:rPr lang="en-GB" sz="1400" i="1" dirty="0" smtClean="0">
                <a:solidFill>
                  <a:srgbClr val="002060"/>
                </a:solidFill>
                <a:latin typeface="Sassoon Primary" pitchFamily="50" charset="0"/>
              </a:rPr>
              <a:t>inal swimming session may change</a:t>
            </a:r>
            <a:endParaRPr lang="en-GB" sz="1400" b="1" i="1" u="sng" dirty="0">
              <a:solidFill>
                <a:srgbClr val="002060"/>
              </a:solidFill>
              <a:latin typeface="Sassoon Primary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420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</TotalTime>
  <Words>29</Words>
  <Application>Microsoft Office PowerPoint</Application>
  <PresentationFormat>A4 Paper (210x297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 Primary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Lisa Long</dc:creator>
  <cp:lastModifiedBy>Lisa Long</cp:lastModifiedBy>
  <cp:revision>17</cp:revision>
  <dcterms:created xsi:type="dcterms:W3CDTF">2024-09-25T19:05:57Z</dcterms:created>
  <dcterms:modified xsi:type="dcterms:W3CDTF">2026-05-20T21:49:08Z</dcterms:modified>
</cp:coreProperties>
</file>